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gif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59" d="100"/>
          <a:sy n="59" d="100"/>
        </p:scale>
        <p:origin x="-312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B5567-24F6-406F-A28A-CA3F67493195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EA5B0-5B84-4B6A-AA2A-BAD771790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A5B0-5B84-4B6A-AA2A-BAD7717901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A5B0-5B84-4B6A-AA2A-BAD7717901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A5B0-5B84-4B6A-AA2A-BAD7717901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A5B0-5B84-4B6A-AA2A-BAD7717901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EA5B0-5B84-4B6A-AA2A-BAD7717901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FFC7CE-1A40-4BAB-BE79-39B2EAE65A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7302C-46B8-4088-AF66-FA578A648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04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685800"/>
            <a:ext cx="1752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85800"/>
            <a:ext cx="5105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29391-76B3-42EC-B45D-FE2B8FCF0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11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D9FE4-C1F3-45CE-93B1-B82879B2F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98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7AA1A-51ED-4B98-B8B8-0D55F08D1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3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3C7A6-58DA-47DF-B7BF-5172E63ED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84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CD574-FFD3-4703-B20F-F5FBD3E9D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64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B5B1D-6E72-402A-8669-645C5C819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04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110A6-28A8-431F-AFE7-CEA3D62DA5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65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1F5E2-6A26-4BC6-8BA7-183132465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02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A6791-7D67-45A1-948C-9042C17CD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96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858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010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6DEF1A-F95A-4946-BDC3-8FA5F379C7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391400" cy="19812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rgbClr val="663300"/>
                </a:solidFill>
                <a:latin typeface="Papyrus" panose="03070502060502030205" pitchFamily="66" charset="0"/>
              </a:rPr>
              <a:t>Errors of Martial Arts &amp; Oriental Medicine</a:t>
            </a:r>
            <a:endParaRPr lang="en-US" altLang="en-US" sz="5400" b="1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4575" y="5105400"/>
            <a:ext cx="7281863" cy="1143000"/>
          </a:xfrm>
        </p:spPr>
        <p:txBody>
          <a:bodyPr/>
          <a:lstStyle/>
          <a:p>
            <a:r>
              <a:rPr lang="en-US" altLang="en-US" dirty="0" smtClean="0">
                <a:latin typeface="Papyrus" panose="03070502060502030205" pitchFamily="66" charset="0"/>
              </a:rPr>
              <a:t>Exposing the Lies of the Garden</a:t>
            </a:r>
            <a:endParaRPr lang="en-US" altLang="en-US" dirty="0">
              <a:latin typeface="Papyrus" panose="03070502060502030205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85292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Macrocosmic Orbit</a:t>
            </a:r>
            <a:endParaRPr lang="en-US" altLang="en-US" sz="40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53" y="1160217"/>
            <a:ext cx="3827347" cy="56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6585292" cy="1143000"/>
          </a:xfrm>
        </p:spPr>
        <p:txBody>
          <a:bodyPr/>
          <a:lstStyle/>
          <a:p>
            <a:r>
              <a:rPr lang="en-US" altLang="en-US" sz="4000" dirty="0" err="1" smtClean="0">
                <a:solidFill>
                  <a:srgbClr val="663300"/>
                </a:solidFill>
                <a:latin typeface="Papyrus" panose="03070502060502030205" pitchFamily="66" charset="0"/>
              </a:rPr>
              <a:t>Baguazhang</a:t>
            </a:r>
            <a:r>
              <a:rPr lang="en-US" altLang="en-US" sz="40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 5 Phases &amp; Orientations</a:t>
            </a:r>
            <a:endParaRPr lang="en-US" altLang="en-US" sz="40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51710"/>
            <a:ext cx="6943850" cy="40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6585292" cy="1143000"/>
          </a:xfrm>
        </p:spPr>
        <p:txBody>
          <a:bodyPr/>
          <a:lstStyle/>
          <a:p>
            <a:r>
              <a:rPr lang="en-US" altLang="en-US" sz="4000" dirty="0" err="1" smtClean="0">
                <a:solidFill>
                  <a:srgbClr val="663300"/>
                </a:solidFill>
                <a:latin typeface="Papyrus" panose="03070502060502030205" pitchFamily="66" charset="0"/>
              </a:rPr>
              <a:t>Baguazhang</a:t>
            </a:r>
            <a:r>
              <a:rPr lang="en-US" altLang="en-US" sz="40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 8 Trigrams </a:t>
            </a:r>
            <a:br>
              <a:rPr lang="en-US" altLang="en-US" sz="4000" dirty="0" smtClean="0">
                <a:solidFill>
                  <a:srgbClr val="663300"/>
                </a:solidFill>
                <a:latin typeface="Papyrus" panose="03070502060502030205" pitchFamily="66" charset="0"/>
              </a:rPr>
            </a:br>
            <a:r>
              <a:rPr lang="en-US" altLang="en-US" sz="40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&amp; 8 Palms</a:t>
            </a:r>
            <a:endParaRPr lang="en-US" altLang="en-US" sz="40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48" y="1903476"/>
            <a:ext cx="5216652" cy="48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85292" cy="1143000"/>
          </a:xfrm>
        </p:spPr>
        <p:txBody>
          <a:bodyPr/>
          <a:lstStyle/>
          <a:p>
            <a:r>
              <a:rPr lang="en-US" altLang="en-US" sz="4000" dirty="0" err="1" smtClean="0">
                <a:solidFill>
                  <a:srgbClr val="663300"/>
                </a:solidFill>
                <a:latin typeface="Papyrus" panose="03070502060502030205" pitchFamily="66" charset="0"/>
              </a:rPr>
              <a:t>Baguazhang</a:t>
            </a:r>
            <a:r>
              <a:rPr lang="en-US" altLang="en-US" sz="40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 Stepping Pattern</a:t>
            </a:r>
            <a:endParaRPr lang="en-US" altLang="en-US" sz="40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96614"/>
            <a:ext cx="5482421" cy="61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85292" cy="1143000"/>
          </a:xfrm>
        </p:spPr>
        <p:txBody>
          <a:bodyPr/>
          <a:lstStyle/>
          <a:p>
            <a:endParaRPr lang="en-US" altLang="en-US" sz="40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70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85292" cy="1143000"/>
          </a:xfrm>
        </p:spPr>
        <p:txBody>
          <a:bodyPr/>
          <a:lstStyle/>
          <a:p>
            <a:endParaRPr lang="en-US" altLang="en-US" sz="40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70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324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663300"/>
                </a:solidFill>
                <a:latin typeface="Papyrus" panose="03070502060502030205" pitchFamily="66" charset="0"/>
              </a:rPr>
              <a:t>5 Element Theory</a:t>
            </a:r>
            <a:endParaRPr lang="en-US" altLang="en-US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6019800" cy="5348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324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663300"/>
                </a:solidFill>
                <a:latin typeface="Papyrus" panose="03070502060502030205" pitchFamily="66" charset="0"/>
              </a:rPr>
              <a:t>Yin</a:t>
            </a:r>
            <a:r>
              <a:rPr lang="en-US" altLang="en-US" dirty="0" smtClean="0">
                <a:latin typeface="Papyrus" panose="03070502060502030205" pitchFamily="66" charset="0"/>
              </a:rPr>
              <a:t>  |  </a:t>
            </a:r>
            <a:r>
              <a:rPr lang="en-US" altLang="en-US" dirty="0" smtClean="0">
                <a:solidFill>
                  <a:srgbClr val="663300"/>
                </a:solidFill>
                <a:latin typeface="Papyrus" panose="03070502060502030205" pitchFamily="66" charset="0"/>
              </a:rPr>
              <a:t>Yang</a:t>
            </a:r>
            <a:endParaRPr lang="en-US" altLang="en-US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6684024" cy="39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1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705600" cy="1143000"/>
          </a:xfrm>
        </p:spPr>
        <p:txBody>
          <a:bodyPr/>
          <a:lstStyle/>
          <a:p>
            <a:r>
              <a:rPr lang="en-US" altLang="en-US" sz="3800" dirty="0" err="1" smtClean="0">
                <a:solidFill>
                  <a:srgbClr val="663300"/>
                </a:solidFill>
                <a:latin typeface="Papyrus" panose="03070502060502030205" pitchFamily="66" charset="0"/>
              </a:rPr>
              <a:t>Hsing</a:t>
            </a:r>
            <a:r>
              <a:rPr lang="en-US" altLang="en-US" sz="38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-I</a:t>
            </a:r>
            <a:r>
              <a:rPr lang="en-US" altLang="en-US" sz="3800" dirty="0" smtClean="0">
                <a:latin typeface="Papyrus" panose="03070502060502030205" pitchFamily="66" charset="0"/>
              </a:rPr>
              <a:t> – </a:t>
            </a:r>
            <a:r>
              <a:rPr lang="en-US" altLang="en-US" sz="38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Advanced 5 Element</a:t>
            </a:r>
            <a:endParaRPr lang="en-US" altLang="en-US" sz="38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93310"/>
            <a:ext cx="4367981" cy="55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1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85292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Meridians &amp; Pressure Points</a:t>
            </a:r>
            <a:endParaRPr lang="en-US" altLang="en-US" sz="40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2705100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43789"/>
            <a:ext cx="2775292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1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85292" cy="1143000"/>
          </a:xfrm>
        </p:spPr>
        <p:txBody>
          <a:bodyPr/>
          <a:lstStyle/>
          <a:p>
            <a:r>
              <a:rPr lang="en-US" altLang="en-US" sz="4000" dirty="0" err="1" smtClean="0">
                <a:solidFill>
                  <a:srgbClr val="663300"/>
                </a:solidFill>
                <a:latin typeface="Papyrus" panose="03070502060502030205" pitchFamily="66" charset="0"/>
              </a:rPr>
              <a:t>Kyusho</a:t>
            </a:r>
            <a:r>
              <a:rPr lang="en-US" altLang="en-US" sz="40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 Point Conductivity</a:t>
            </a:r>
            <a:endParaRPr lang="en-US" altLang="en-US" sz="40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6477000" cy="40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85292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5 Shu Points</a:t>
            </a:r>
            <a:endParaRPr lang="en-US" altLang="en-US" sz="40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14" y="2057400"/>
            <a:ext cx="704938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85292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Theories Combined</a:t>
            </a:r>
            <a:endParaRPr lang="en-US" altLang="en-US" sz="40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20" y="1371600"/>
            <a:ext cx="7177127" cy="52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0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85292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663300"/>
                </a:solidFill>
                <a:latin typeface="Papyrus" panose="03070502060502030205" pitchFamily="66" charset="0"/>
              </a:rPr>
              <a:t>Microcosmic Orbit</a:t>
            </a:r>
            <a:endParaRPr lang="en-US" altLang="en-US" sz="4000" dirty="0">
              <a:solidFill>
                <a:srgbClr val="663300"/>
              </a:solidFill>
              <a:latin typeface="Papyrus" panose="03070502060502030205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477000" cy="41910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5400"/>
            <a:ext cx="4551395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5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1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CCCC"/>
      </a:accent1>
      <a:accent2>
        <a:srgbClr val="006699"/>
      </a:accent2>
      <a:accent3>
        <a:srgbClr val="FFFFFF"/>
      </a:accent3>
      <a:accent4>
        <a:srgbClr val="000000"/>
      </a:accent4>
      <a:accent5>
        <a:srgbClr val="ADE2E2"/>
      </a:accent5>
      <a:accent6>
        <a:srgbClr val="005C8A"/>
      </a:accent6>
      <a:hlink>
        <a:srgbClr val="3333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0019</Template>
  <TotalTime>264</TotalTime>
  <Words>56</Words>
  <Application>Microsoft Office PowerPoint</Application>
  <PresentationFormat>On-screen Show (4:3)</PresentationFormat>
  <Paragraphs>19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Times New Roman</vt:lpstr>
      <vt:lpstr>0019</vt:lpstr>
      <vt:lpstr>Errors of Martial Arts &amp; Oriental Medicine</vt:lpstr>
      <vt:lpstr>5 Element Theory</vt:lpstr>
      <vt:lpstr>Yin  |  Yang</vt:lpstr>
      <vt:lpstr>Hsing-I – Advanced 5 Element</vt:lpstr>
      <vt:lpstr>Meridians &amp; Pressure Points</vt:lpstr>
      <vt:lpstr>Kyusho Point Conductivity</vt:lpstr>
      <vt:lpstr>5 Shu Points</vt:lpstr>
      <vt:lpstr>Theories Combined</vt:lpstr>
      <vt:lpstr>Microcosmic Orbit</vt:lpstr>
      <vt:lpstr>Macrocosmic Orbit</vt:lpstr>
      <vt:lpstr>Baguazhang 5 Phases &amp; Orientations</vt:lpstr>
      <vt:lpstr>Baguazhang 8 Trigrams  &amp; 8 Palms</vt:lpstr>
      <vt:lpstr>Baguazhang Stepping Pattern</vt:lpstr>
      <vt:lpstr>PowerPoint Presentation</vt:lpstr>
      <vt:lpstr>PowerPoint Presentation</vt:lpstr>
    </vt:vector>
  </TitlesOfParts>
  <Company>The Hartford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Errors of Martial Arts &amp; Oriental Medicine</dc:title>
  <dc:creator>HIGAdmin</dc:creator>
  <cp:lastModifiedBy>HIGAdmin</cp:lastModifiedBy>
  <cp:revision>10</cp:revision>
  <dcterms:created xsi:type="dcterms:W3CDTF">2015-01-03T19:56:12Z</dcterms:created>
  <dcterms:modified xsi:type="dcterms:W3CDTF">2015-01-04T00:21:10Z</dcterms:modified>
</cp:coreProperties>
</file>